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webextensions/webextension2.xml" ContentType="application/vnd.ms-office.webextension+xml"/>
  <Override PartName="/ppt/webextensions/webextension3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55" r:id="rId2"/>
    <p:sldId id="356" r:id="rId3"/>
    <p:sldId id="353" r:id="rId4"/>
    <p:sldId id="354" r:id="rId5"/>
  </p:sldIdLst>
  <p:sldSz cx="12192000" cy="6858000"/>
  <p:notesSz cx="9144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unum" id="{7B07B314-8EBF-418E-8319-BE5C7FA104BD}">
          <p14:sldIdLst>
            <p14:sldId id="355"/>
            <p14:sldId id="356"/>
            <p14:sldId id="353"/>
            <p14:sldId id="35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 snapToGrid="0">
      <p:cViewPr varScale="1">
        <p:scale>
          <a:sx n="104" d="100"/>
          <a:sy n="104" d="100"/>
        </p:scale>
        <p:origin x="75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14" d="100"/>
          <a:sy n="114" d="100"/>
        </p:scale>
        <p:origin x="244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9F2C1220-E2AB-8553-873A-F7C164BEFC2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C8CE465-7E2C-A052-FA6D-710A3DAC277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B0B667-0623-4BC7-BD74-4BB1DB1B859A}" type="datetimeFigureOut">
              <a:rPr lang="tr-TR" smtClean="0"/>
              <a:t>12.09.2025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C36799C6-A66E-E181-70F7-BDCB79F5894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E4F5BBE-CD09-94B9-F42E-D31E79CB139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28061-91E6-4E5F-A99C-1BE46455C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70964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44AE6-AB81-4D4B-A593-413E28B2B641}" type="datetimeFigureOut">
              <a:rPr lang="tr-TR" smtClean="0"/>
              <a:t>12.09.2025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3503D-CE55-4E26-A2CD-8EC11A8D74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33064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23503D-CE55-4E26-A2CD-8EC11A8D743C}" type="slidenum">
              <a:rPr lang="tr-TR" smtClean="0"/>
              <a:t>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4082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15CD46-C120-3280-5A0C-32970BB3B4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FC4A7ED-D3A5-8443-3885-B39EF83BED1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7044267" cy="1928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B6AEA8-A913-2A08-E4C6-7D1D1B41546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9208912" y="1"/>
            <a:ext cx="7044267" cy="1928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938AAFA-83C1-FF43-1CFD-02DE7E10D77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43713" y="287338"/>
            <a:ext cx="2568575" cy="1444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248251A-D548-4621-0438-7F8237DC2C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625600" y="1828800"/>
            <a:ext cx="13004800" cy="173325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B9B906-078F-3E55-F8B8-E89764AC145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9208912" y="3657600"/>
            <a:ext cx="7044267" cy="1919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2034719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BCC81E-80AE-A9FC-E14C-723E2E4B12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21B2B95-D7BA-D1E8-A7EA-AF215534C77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7044267" cy="1928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AB485A-D401-C84D-F235-4FBC8397CA5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9208912" y="1"/>
            <a:ext cx="7044267" cy="1928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A3A8DA2-F089-AACF-C27F-F375407EA0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43713" y="287338"/>
            <a:ext cx="2568575" cy="1444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E51CEA0-CBF2-56AE-1DBC-AB8F55766F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625600" y="1828800"/>
            <a:ext cx="13004800" cy="173325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4043A5-9F4C-FA60-33AA-D1DD1E699B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9208912" y="3657600"/>
            <a:ext cx="7044267" cy="1919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31546007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F6DAFC-8D4E-FF2E-AE51-DEE89F3E92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2390D41-1CA2-A192-C11B-82D4D222CE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7044267" cy="1928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13C36F-1653-780A-1FE3-5E5DDE66CC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9208912" y="1"/>
            <a:ext cx="7044267" cy="1928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71A4562-FA09-BF34-D839-B92ED29E0A7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43713" y="287338"/>
            <a:ext cx="2568575" cy="1444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567478F-A4FA-CCC6-2CD1-609FF337E5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625600" y="1828800"/>
            <a:ext cx="13004800" cy="173325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b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BDAA3D-7C83-B646-073F-41DC9D9BEE4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9208912" y="3657600"/>
            <a:ext cx="7044267" cy="1919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3091392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0146DA-3956-C551-4C01-8082BF389E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1BE3026-665D-9480-5C70-B30F854EAD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1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4" indent="0" algn="ctr">
              <a:buNone/>
              <a:defRPr sz="2000"/>
            </a:lvl2pPr>
            <a:lvl3pPr marL="914409" indent="0" algn="ctr">
              <a:buNone/>
              <a:defRPr sz="1801"/>
            </a:lvl3pPr>
            <a:lvl4pPr marL="1371614" indent="0" algn="ctr">
              <a:buNone/>
              <a:defRPr sz="1600"/>
            </a:lvl4pPr>
            <a:lvl5pPr marL="1828820" indent="0" algn="ctr">
              <a:buNone/>
              <a:defRPr sz="1600"/>
            </a:lvl5pPr>
            <a:lvl6pPr marL="2286024" indent="0" algn="ctr">
              <a:buNone/>
              <a:defRPr sz="1600"/>
            </a:lvl6pPr>
            <a:lvl7pPr marL="2743229" indent="0" algn="ctr">
              <a:buNone/>
              <a:defRPr sz="1600"/>
            </a:lvl7pPr>
            <a:lvl8pPr marL="3200434" indent="0" algn="ctr">
              <a:buNone/>
              <a:defRPr sz="1600"/>
            </a:lvl8pPr>
            <a:lvl9pPr marL="3657639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99FD633-88A1-FBF1-67B5-E15AE8AE4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A461F9F-DECA-305F-A333-AFBBA72DF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D8C0E47-DAEA-2DFF-8C7E-57F8D1989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25B64-93A2-4750-B914-5169A34414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352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A55BF47-9A60-65DE-AB08-4059472DF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F54AD46-FE62-1559-DECA-D61278BBCA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83AB088-1246-561D-A6CF-C82FA1E65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5539D00-53C0-DF85-49CA-0E0918CF6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53FBD67-F326-4258-998F-41E52DD5E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25B64-93A2-4750-B914-5169A34414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697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A4F85E6F-EB08-3550-2CC4-165730A649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88DC74D-61A0-1100-62DE-93870F30E9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675FF5D-E25A-D410-BBF5-409C07553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08E499F-B957-8177-0794-46150A930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8635D17-082D-5545-38F6-B4E290ED8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25B64-93A2-4750-B914-5169A34414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6169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EC29F5E-A4D5-EE6E-8F7E-C7C588A15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3A03C72-C26F-FE9F-1EC3-848A265F8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0C02847-AB96-4087-A14D-B7B0518BF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B9927FE-4692-A523-08B1-88D23513A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9D24732-3D75-CBCE-EAA9-C4312709D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25B64-93A2-4750-B914-5169A34414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7395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D2263D-500D-703C-2957-DD270C5AA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117E7FD-675B-3505-F196-BBC745E9AA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9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3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C4734B6-1452-2288-C141-9127E4ACC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573B1E3-CC9A-6BA9-52B9-13E962452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20C1AA0-7296-45CD-6FA2-1E463C4E7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25B64-93A2-4750-B914-5169A34414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2850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1BC2483-BC3D-B750-7F2D-676914A6F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1FEDEF7-9813-346A-1359-3C0E0A8ED9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1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796C759-D89B-866D-602F-2E8B198684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1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89A1F0D-9282-FF33-7DA0-1A400B93F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84EB361-5BB6-923D-40BB-BA4596BFC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B6E0CA0-D8B4-41DA-85A4-A7D1791EB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25B64-93A2-4750-B914-5169A34414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742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4920729-DFBB-0D5C-4B17-4659E2AB1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7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1BEF21E-35A8-7C75-62EA-9CBCFEEA8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4" indent="0">
              <a:buNone/>
              <a:defRPr sz="2000" b="1"/>
            </a:lvl2pPr>
            <a:lvl3pPr marL="914409" indent="0">
              <a:buNone/>
              <a:defRPr sz="1801" b="1"/>
            </a:lvl3pPr>
            <a:lvl4pPr marL="1371614" indent="0">
              <a:buNone/>
              <a:defRPr sz="1600" b="1"/>
            </a:lvl4pPr>
            <a:lvl5pPr marL="1828820" indent="0">
              <a:buNone/>
              <a:defRPr sz="1600" b="1"/>
            </a:lvl5pPr>
            <a:lvl6pPr marL="2286024" indent="0">
              <a:buNone/>
              <a:defRPr sz="1600" b="1"/>
            </a:lvl6pPr>
            <a:lvl7pPr marL="2743229" indent="0">
              <a:buNone/>
              <a:defRPr sz="1600" b="1"/>
            </a:lvl7pPr>
            <a:lvl8pPr marL="3200434" indent="0">
              <a:buNone/>
              <a:defRPr sz="1600" b="1"/>
            </a:lvl8pPr>
            <a:lvl9pPr marL="3657639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E5DA45F-592A-23E9-0B14-34D7FDF2A9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37D48410-528D-D991-7BBF-D8721582B9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4" indent="0">
              <a:buNone/>
              <a:defRPr sz="2000" b="1"/>
            </a:lvl2pPr>
            <a:lvl3pPr marL="914409" indent="0">
              <a:buNone/>
              <a:defRPr sz="1801" b="1"/>
            </a:lvl3pPr>
            <a:lvl4pPr marL="1371614" indent="0">
              <a:buNone/>
              <a:defRPr sz="1600" b="1"/>
            </a:lvl4pPr>
            <a:lvl5pPr marL="1828820" indent="0">
              <a:buNone/>
              <a:defRPr sz="1600" b="1"/>
            </a:lvl5pPr>
            <a:lvl6pPr marL="2286024" indent="0">
              <a:buNone/>
              <a:defRPr sz="1600" b="1"/>
            </a:lvl6pPr>
            <a:lvl7pPr marL="2743229" indent="0">
              <a:buNone/>
              <a:defRPr sz="1600" b="1"/>
            </a:lvl7pPr>
            <a:lvl8pPr marL="3200434" indent="0">
              <a:buNone/>
              <a:defRPr sz="1600" b="1"/>
            </a:lvl8pPr>
            <a:lvl9pPr marL="3657639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B436D46E-EC9F-99A4-91A5-ABA5CE8E73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97C167A2-FD58-2D98-823D-745688176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F483E718-D707-1DD9-3E88-65D64CECA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01EF7763-5539-C581-0D9B-8F5045410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25B64-93A2-4750-B914-5169A34414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6094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Veri Yer Tutucusu 10">
            <a:extLst>
              <a:ext uri="{FF2B5EF4-FFF2-40B4-BE49-F238E27FC236}">
                <a16:creationId xmlns:a16="http://schemas.microsoft.com/office/drawing/2014/main" id="{DD48C40C-B7BB-6BF7-7B47-0B2482EA3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Alt Bilgi Yer Tutucusu 11">
            <a:extLst>
              <a:ext uri="{FF2B5EF4-FFF2-40B4-BE49-F238E27FC236}">
                <a16:creationId xmlns:a16="http://schemas.microsoft.com/office/drawing/2014/main" id="{12D9209D-BB99-594D-A105-6859A3ACC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Slayt Numarası Yer Tutucusu 12">
            <a:extLst>
              <a:ext uri="{FF2B5EF4-FFF2-40B4-BE49-F238E27FC236}">
                <a16:creationId xmlns:a16="http://schemas.microsoft.com/office/drawing/2014/main" id="{3167A415-FA29-999F-3495-E982E8EF7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25B64-93A2-4750-B914-5169A344142D}" type="slidenum">
              <a:rPr lang="tr-TR" smtClean="0"/>
              <a:pPr/>
              <a:t>‹#›</a:t>
            </a:fld>
            <a:r>
              <a:rPr lang="tr-TR" dirty="0"/>
              <a:t>/4</a:t>
            </a:r>
          </a:p>
        </p:txBody>
      </p:sp>
    </p:spTree>
    <p:extLst>
      <p:ext uri="{BB962C8B-B14F-4D97-AF65-F5344CB8AC3E}">
        <p14:creationId xmlns:p14="http://schemas.microsoft.com/office/powerpoint/2010/main" val="3509809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6062A0D-6268-AAF1-BD70-F99AC7B81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E6D357E5-202D-9098-AB08-70F463180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63DF6DAC-829B-2999-F9C3-242BFE104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98E46560-EB2C-F342-F981-D61A3B5AF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25B64-93A2-4750-B914-5169A34414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6132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B7A6A04-9924-3C65-A827-362F4AABD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3783E2-E05F-9E42-17D4-9284A52D0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1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877EC07-A338-464A-FB2D-21111398E8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4" indent="0">
              <a:buNone/>
              <a:defRPr sz="1400"/>
            </a:lvl2pPr>
            <a:lvl3pPr marL="914409" indent="0">
              <a:buNone/>
              <a:defRPr sz="1200"/>
            </a:lvl3pPr>
            <a:lvl4pPr marL="1371614" indent="0">
              <a:buNone/>
              <a:defRPr sz="1000"/>
            </a:lvl4pPr>
            <a:lvl5pPr marL="1828820" indent="0">
              <a:buNone/>
              <a:defRPr sz="1000"/>
            </a:lvl5pPr>
            <a:lvl6pPr marL="2286024" indent="0">
              <a:buNone/>
              <a:defRPr sz="1000"/>
            </a:lvl6pPr>
            <a:lvl7pPr marL="2743229" indent="0">
              <a:buNone/>
              <a:defRPr sz="1000"/>
            </a:lvl7pPr>
            <a:lvl8pPr marL="3200434" indent="0">
              <a:buNone/>
              <a:defRPr sz="1000"/>
            </a:lvl8pPr>
            <a:lvl9pPr marL="3657639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D48C46B-B1A4-1EF0-D404-0D4726421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3D3422D-9D31-A768-C85F-467B59C25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6443F22-5264-FB9B-3535-56157A574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25B64-93A2-4750-B914-5169A34414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8012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AF4D369-6AFB-811F-15F4-C09362759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EBE57DEC-24EA-63A3-3D9D-D4F3B77496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4" indent="0">
              <a:buNone/>
              <a:defRPr sz="2801"/>
            </a:lvl2pPr>
            <a:lvl3pPr marL="914409" indent="0">
              <a:buNone/>
              <a:defRPr sz="2400"/>
            </a:lvl3pPr>
            <a:lvl4pPr marL="1371614" indent="0">
              <a:buNone/>
              <a:defRPr sz="2000"/>
            </a:lvl4pPr>
            <a:lvl5pPr marL="1828820" indent="0">
              <a:buNone/>
              <a:defRPr sz="2000"/>
            </a:lvl5pPr>
            <a:lvl6pPr marL="2286024" indent="0">
              <a:buNone/>
              <a:defRPr sz="2000"/>
            </a:lvl6pPr>
            <a:lvl7pPr marL="2743229" indent="0">
              <a:buNone/>
              <a:defRPr sz="2000"/>
            </a:lvl7pPr>
            <a:lvl8pPr marL="3200434" indent="0">
              <a:buNone/>
              <a:defRPr sz="2000"/>
            </a:lvl8pPr>
            <a:lvl9pPr marL="3657639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6A4E7CA-070B-E02C-2CE1-A35AD1152E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4" indent="0">
              <a:buNone/>
              <a:defRPr sz="1400"/>
            </a:lvl2pPr>
            <a:lvl3pPr marL="914409" indent="0">
              <a:buNone/>
              <a:defRPr sz="1200"/>
            </a:lvl3pPr>
            <a:lvl4pPr marL="1371614" indent="0">
              <a:buNone/>
              <a:defRPr sz="1000"/>
            </a:lvl4pPr>
            <a:lvl5pPr marL="1828820" indent="0">
              <a:buNone/>
              <a:defRPr sz="1000"/>
            </a:lvl5pPr>
            <a:lvl6pPr marL="2286024" indent="0">
              <a:buNone/>
              <a:defRPr sz="1000"/>
            </a:lvl6pPr>
            <a:lvl7pPr marL="2743229" indent="0">
              <a:buNone/>
              <a:defRPr sz="1000"/>
            </a:lvl7pPr>
            <a:lvl8pPr marL="3200434" indent="0">
              <a:buNone/>
              <a:defRPr sz="1000"/>
            </a:lvl8pPr>
            <a:lvl9pPr marL="3657639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9B336E6-7C3F-19E6-AE25-F90F5C04C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AA9AA4C-770F-A7ED-1C69-078B6D466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C96619A-A9BE-CD65-0F2C-59CED2B4D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25B64-93A2-4750-B914-5169A34414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3909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592CBD67-DA3E-1012-0A97-13C469B44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ADF4FB8-2D75-DB20-5C14-6CC11ECCB7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B5F1B2E-D7A7-F656-8391-B361607F2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A81D071-4C0E-082A-74F3-49611CBD87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E14E084-7C46-C783-E3DC-276811EC39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25B64-93A2-4750-B914-5169A34414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2277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4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3" indent="-228603" algn="l" defTabSz="9144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1" kern="1200">
          <a:solidFill>
            <a:schemeClr val="tx1"/>
          </a:solidFill>
          <a:latin typeface="+mn-lt"/>
          <a:ea typeface="+mn-ea"/>
          <a:cs typeface="+mn-cs"/>
        </a:defRPr>
      </a:lvl1pPr>
      <a:lvl2pPr marL="685807" indent="-228603" algn="l" defTabSz="914409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3" indent="-228603" algn="l" defTabSz="914409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17" indent="-228603" algn="l" defTabSz="914409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3" indent="-228603" algn="l" defTabSz="914409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27" indent="-228603" algn="l" defTabSz="914409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2" indent="-228603" algn="l" defTabSz="914409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37" indent="-228603" algn="l" defTabSz="914409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2" indent="-228603" algn="l" defTabSz="914409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4" algn="l" defTabSz="91440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9" algn="l" defTabSz="91440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4" algn="l" defTabSz="91440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0" algn="l" defTabSz="91440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4" algn="l" defTabSz="91440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29" algn="l" defTabSz="91440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34" algn="l" defTabSz="91440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39" algn="l" defTabSz="91440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>
            <a:extLst>
              <a:ext uri="{FF2B5EF4-FFF2-40B4-BE49-F238E27FC236}">
                <a16:creationId xmlns:a16="http://schemas.microsoft.com/office/drawing/2014/main" id="{28BE4BCB-29F6-719A-BD87-0147D591A143}"/>
              </a:ext>
            </a:extLst>
          </p:cNvPr>
          <p:cNvSpPr>
            <a:spLocks noGrp="1"/>
          </p:cNvSpPr>
          <p:nvPr/>
        </p:nvSpPr>
        <p:spPr>
          <a:xfrm>
            <a:off x="2667001" y="3468469"/>
            <a:ext cx="6858001" cy="126173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801" cap="all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……………………………………………………………………………………………. (Bildiri Adı Yazılacak)</a:t>
            </a:r>
            <a:endParaRPr lang="tr-TR" sz="280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0BAE60DC-1F46-F76E-3E41-F53436152F90}"/>
              </a:ext>
            </a:extLst>
          </p:cNvPr>
          <p:cNvSpPr/>
          <p:nvPr/>
        </p:nvSpPr>
        <p:spPr>
          <a:xfrm>
            <a:off x="3919009" y="5055435"/>
            <a:ext cx="4572000" cy="369460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/>
            <a:r>
              <a:rPr lang="tr-TR" sz="1801" dirty="0">
                <a:latin typeface="Arial" panose="020B0604020202020204" pitchFamily="34" charset="0"/>
                <a:cs typeface="Arial" panose="020B0604020202020204" pitchFamily="34" charset="0"/>
              </a:rPr>
              <a:t>Unvanı ve Sorumlu Yazarın Tam Adı</a:t>
            </a: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3604F320-8EF7-28F6-3359-127D53BADCE7}"/>
              </a:ext>
            </a:extLst>
          </p:cNvPr>
          <p:cNvSpPr/>
          <p:nvPr/>
        </p:nvSpPr>
        <p:spPr>
          <a:xfrm>
            <a:off x="0" y="6398894"/>
            <a:ext cx="12191999" cy="36946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tr-TR" sz="1801" i="1" dirty="0"/>
              <a:t>(Yazar İsimleri) M. Kaygusuz, G. Aktürk…</a:t>
            </a:r>
            <a:endParaRPr lang="tr-TR" sz="1801" dirty="0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5C4EABF3-C163-14A8-8F41-72C5E1433BB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25" y="381659"/>
            <a:ext cx="4648201" cy="551715"/>
          </a:xfrm>
          <a:prstGeom prst="rect">
            <a:avLst/>
          </a:prstGeom>
        </p:spPr>
      </p:pic>
      <p:pic>
        <p:nvPicPr>
          <p:cNvPr id="8" name="Resim 7">
            <a:extLst>
              <a:ext uri="{FF2B5EF4-FFF2-40B4-BE49-F238E27FC236}">
                <a16:creationId xmlns:a16="http://schemas.microsoft.com/office/drawing/2014/main" id="{382DA44D-A6D6-3E0B-EA7D-8EA965DAC1E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5624" y="381660"/>
            <a:ext cx="705912" cy="551715"/>
          </a:xfrm>
          <a:prstGeom prst="rect">
            <a:avLst/>
          </a:prstGeom>
        </p:spPr>
      </p:pic>
      <p:pic>
        <p:nvPicPr>
          <p:cNvPr id="9" name="Resim 8">
            <a:extLst>
              <a:ext uri="{FF2B5EF4-FFF2-40B4-BE49-F238E27FC236}">
                <a16:creationId xmlns:a16="http://schemas.microsoft.com/office/drawing/2014/main" id="{517D3979-0FE6-1F22-E804-09C3662DDD8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0488" y="1535269"/>
            <a:ext cx="5651027" cy="1339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11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D16183-C634-A1BA-BC81-6D19D35F3D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utoShape 5">
            <a:extLst>
              <a:ext uri="{FF2B5EF4-FFF2-40B4-BE49-F238E27FC236}">
                <a16:creationId xmlns:a16="http://schemas.microsoft.com/office/drawing/2014/main" id="{8A060053-31C3-397A-203E-DB691702D405}"/>
              </a:ext>
            </a:extLst>
          </p:cNvPr>
          <p:cNvSpPr/>
          <p:nvPr/>
        </p:nvSpPr>
        <p:spPr>
          <a:xfrm flipV="1">
            <a:off x="0" y="372534"/>
            <a:ext cx="9956799" cy="38808"/>
          </a:xfrm>
          <a:prstGeom prst="line">
            <a:avLst/>
          </a:prstGeom>
          <a:ln w="114300" cap="flat">
            <a:solidFill>
              <a:srgbClr val="C44E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tr-TR" sz="1801" dirty="0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25B5D807-0897-939C-0E7E-F33B2D88B259}"/>
              </a:ext>
            </a:extLst>
          </p:cNvPr>
          <p:cNvSpPr/>
          <p:nvPr/>
        </p:nvSpPr>
        <p:spPr>
          <a:xfrm>
            <a:off x="127001" y="42010"/>
            <a:ext cx="9829798" cy="36933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r>
              <a:rPr lang="tr-TR" sz="1801" i="1" dirty="0">
                <a:solidFill>
                  <a:schemeClr val="accent5">
                    <a:lumMod val="50000"/>
                  </a:schemeClr>
                </a:solidFill>
                <a:sym typeface="TT Firs Neue"/>
              </a:rPr>
              <a:t>…………………………………. (Bildirinin Adı Yazılacak)</a:t>
            </a:r>
            <a:endParaRPr lang="tr-TR" sz="180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2" name="Resim 1">
            <a:extLst>
              <a:ext uri="{FF2B5EF4-FFF2-40B4-BE49-F238E27FC236}">
                <a16:creationId xmlns:a16="http://schemas.microsoft.com/office/drawing/2014/main" id="{8E9ADEBF-9793-FB7B-FF98-6C038AD7EE7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0516" y="42010"/>
            <a:ext cx="2004485" cy="404158"/>
          </a:xfrm>
          <a:prstGeom prst="rect">
            <a:avLst/>
          </a:prstGeom>
        </p:spPr>
      </p:pic>
      <p:sp>
        <p:nvSpPr>
          <p:cNvPr id="5" name="Dikdörtgen 4">
            <a:extLst>
              <a:ext uri="{FF2B5EF4-FFF2-40B4-BE49-F238E27FC236}">
                <a16:creationId xmlns:a16="http://schemas.microsoft.com/office/drawing/2014/main" id="{3B17CF5E-5F55-A3C2-957D-5E6DD2168E36}"/>
              </a:ext>
            </a:extLst>
          </p:cNvPr>
          <p:cNvSpPr/>
          <p:nvPr/>
        </p:nvSpPr>
        <p:spPr>
          <a:xfrm>
            <a:off x="1719264" y="3105835"/>
            <a:ext cx="8753475" cy="120084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801" dirty="0">
                <a:solidFill>
                  <a:srgbClr val="FF0000"/>
                </a:solidFill>
              </a:rPr>
              <a:t>Sunumun firma ve/veya kurum bilgisi içermesi halinde; bu bilgi veya logo sadece sunumun </a:t>
            </a:r>
            <a:r>
              <a:rPr lang="tr-TR" sz="1801" i="1" dirty="0">
                <a:solidFill>
                  <a:srgbClr val="FF0000"/>
                </a:solidFill>
              </a:rPr>
              <a:t>bu sayfasında </a:t>
            </a:r>
            <a:r>
              <a:rPr lang="tr-TR" sz="1801" dirty="0">
                <a:solidFill>
                  <a:srgbClr val="FF0000"/>
                </a:solidFill>
              </a:rPr>
              <a:t>yer alabilecek olup diğer sayfalarda yer verilmemelidir.</a:t>
            </a:r>
          </a:p>
          <a:p>
            <a:endParaRPr lang="tr-TR" sz="1801" dirty="0">
              <a:solidFill>
                <a:srgbClr val="FF0000"/>
              </a:solidFill>
            </a:endParaRPr>
          </a:p>
          <a:p>
            <a:r>
              <a:rPr lang="tr-TR" sz="1801" dirty="0">
                <a:solidFill>
                  <a:srgbClr val="FF0000"/>
                </a:solidFill>
              </a:rPr>
              <a:t>Bu sayfayı teşekkür kısmı olarak da düşünebilirsiniz.</a:t>
            </a:r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32CB498E-724B-BCDF-1A97-AD47ADDEA48A}"/>
              </a:ext>
            </a:extLst>
          </p:cNvPr>
          <p:cNvSpPr/>
          <p:nvPr/>
        </p:nvSpPr>
        <p:spPr>
          <a:xfrm>
            <a:off x="5977217" y="3244334"/>
            <a:ext cx="290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  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72520CF0-AF06-C174-19E6-070D1FEC4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</a:t>
            </a:r>
          </a:p>
        </p:txBody>
      </p:sp>
      <p:sp>
        <p:nvSpPr>
          <p:cNvPr id="6" name="Alt Başlık 5">
            <a:extLst>
              <a:ext uri="{FF2B5EF4-FFF2-40B4-BE49-F238E27FC236}">
                <a16:creationId xmlns:a16="http://schemas.microsoft.com/office/drawing/2014/main" id="{64BD3EFE-72E0-C6AF-291F-032C5B38B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3226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89E03-D4B1-82D2-09E8-74A3BBDC4B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utoShape 5">
            <a:extLst>
              <a:ext uri="{FF2B5EF4-FFF2-40B4-BE49-F238E27FC236}">
                <a16:creationId xmlns:a16="http://schemas.microsoft.com/office/drawing/2014/main" id="{283E78FD-6896-5667-C00D-5D354D592E42}"/>
              </a:ext>
            </a:extLst>
          </p:cNvPr>
          <p:cNvSpPr/>
          <p:nvPr/>
        </p:nvSpPr>
        <p:spPr>
          <a:xfrm flipV="1">
            <a:off x="0" y="372534"/>
            <a:ext cx="9956799" cy="38808"/>
          </a:xfrm>
          <a:prstGeom prst="line">
            <a:avLst/>
          </a:prstGeom>
          <a:ln w="114300" cap="flat">
            <a:solidFill>
              <a:srgbClr val="C95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tr-TR" sz="1801" dirty="0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F5E6DD9D-5196-C658-A341-28446EAEBADA}"/>
              </a:ext>
            </a:extLst>
          </p:cNvPr>
          <p:cNvSpPr/>
          <p:nvPr/>
        </p:nvSpPr>
        <p:spPr>
          <a:xfrm>
            <a:off x="127001" y="42010"/>
            <a:ext cx="9829798" cy="36933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r>
              <a:rPr lang="tr-TR" sz="1801" i="1" dirty="0">
                <a:solidFill>
                  <a:schemeClr val="accent5">
                    <a:lumMod val="50000"/>
                  </a:schemeClr>
                </a:solidFill>
                <a:sym typeface="TT Firs Neue"/>
              </a:rPr>
              <a:t>…………………………………. (Bildirinin Adı Yazılacak)</a:t>
            </a:r>
            <a:endParaRPr lang="tr-TR" sz="180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2" name="Resim 1">
            <a:extLst>
              <a:ext uri="{FF2B5EF4-FFF2-40B4-BE49-F238E27FC236}">
                <a16:creationId xmlns:a16="http://schemas.microsoft.com/office/drawing/2014/main" id="{CB8B9EB9-FA50-E586-93CB-2BCD398DB29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0516" y="42010"/>
            <a:ext cx="2004485" cy="404158"/>
          </a:xfrm>
          <a:prstGeom prst="rect">
            <a:avLst/>
          </a:prstGeom>
        </p:spPr>
      </p:pic>
      <p:sp>
        <p:nvSpPr>
          <p:cNvPr id="3" name="Dikdörtgen 2">
            <a:extLst>
              <a:ext uri="{FF2B5EF4-FFF2-40B4-BE49-F238E27FC236}">
                <a16:creationId xmlns:a16="http://schemas.microsoft.com/office/drawing/2014/main" id="{5C2DF086-1817-6E4F-CB9B-5A0170C5ED30}"/>
              </a:ext>
            </a:extLst>
          </p:cNvPr>
          <p:cNvSpPr/>
          <p:nvPr/>
        </p:nvSpPr>
        <p:spPr>
          <a:xfrm>
            <a:off x="2" y="741866"/>
            <a:ext cx="12191999" cy="36946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/>
            <a:r>
              <a:rPr lang="tr-TR" sz="180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Slayttan itibaren bu görünüm şablon olarak kullanılacaktır.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FC8E0DE8-8F97-1F72-0743-1C50553B8C70}"/>
              </a:ext>
            </a:extLst>
          </p:cNvPr>
          <p:cNvSpPr/>
          <p:nvPr/>
        </p:nvSpPr>
        <p:spPr>
          <a:xfrm>
            <a:off x="1614489" y="1406895"/>
            <a:ext cx="8963025" cy="480349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801" b="1" dirty="0"/>
              <a:t>Not1: </a:t>
            </a:r>
            <a:r>
              <a:rPr lang="tr-TR" sz="1801" dirty="0"/>
              <a:t>Sempozyuma katılımınızın takip edilebilmesi için mutlaka kayıt masasına başvurarak, Sempozyum sekretaryasına ulaşınız. </a:t>
            </a:r>
          </a:p>
          <a:p>
            <a:endParaRPr lang="tr-TR" sz="1801" dirty="0"/>
          </a:p>
          <a:p>
            <a:r>
              <a:rPr lang="tr-TR" sz="1801" b="1" dirty="0"/>
              <a:t>Not2: </a:t>
            </a:r>
            <a:r>
              <a:rPr lang="tr-TR" sz="1801" dirty="0"/>
              <a:t>Sunumlar için belirlenen 10 dakikalık süreye soru-cevap bölümü dahildir.</a:t>
            </a:r>
            <a:r>
              <a:rPr lang="tr-TR" sz="1801" b="1" dirty="0"/>
              <a:t> </a:t>
            </a:r>
            <a:r>
              <a:rPr lang="tr-TR" sz="1801" dirty="0"/>
              <a:t>(Sunumların son 2 dakikasının soru-cevap bölümü olması planlanmaktadır) </a:t>
            </a:r>
          </a:p>
          <a:p>
            <a:endParaRPr lang="tr-TR" sz="1801" dirty="0"/>
          </a:p>
          <a:p>
            <a:r>
              <a:rPr lang="tr-TR" sz="1801" b="1" dirty="0"/>
              <a:t>Not3: </a:t>
            </a:r>
            <a:r>
              <a:rPr lang="tr-TR" sz="1801" dirty="0"/>
              <a:t>Sunumun firma ve/veya kurum bilgisi içermesi halinde; bu bilgi veya logo sadece sunumun </a:t>
            </a:r>
            <a:r>
              <a:rPr lang="tr-TR" sz="1801" i="1" dirty="0"/>
              <a:t>ikinci slaytında </a:t>
            </a:r>
            <a:r>
              <a:rPr lang="tr-TR" sz="1801" dirty="0"/>
              <a:t>yer alabilecek olup diğer sayfalarda yer verilmemesine özen gösterilmelidir. </a:t>
            </a:r>
          </a:p>
          <a:p>
            <a:endParaRPr lang="tr-TR" sz="1801" dirty="0"/>
          </a:p>
          <a:p>
            <a:r>
              <a:rPr lang="tr-TR" sz="1801" b="1" dirty="0"/>
              <a:t>Not4: </a:t>
            </a:r>
            <a:r>
              <a:rPr lang="tr-TR" sz="1801" dirty="0"/>
              <a:t>Kaynaklar, referanslar ve atıflar son sayfada belirtilmelidir.</a:t>
            </a:r>
          </a:p>
          <a:p>
            <a:endParaRPr lang="tr-TR" sz="1801" dirty="0"/>
          </a:p>
          <a:p>
            <a:r>
              <a:rPr lang="tr-TR" sz="1801" b="1" dirty="0"/>
              <a:t>Not5: </a:t>
            </a:r>
            <a:r>
              <a:rPr lang="tr-TR" sz="1801" dirty="0"/>
              <a:t>Sunumunuzun son halinin etkinlik tarihinden önce tarafımıza iletilmesi salon organizasyonu açısından önemlidir.</a:t>
            </a:r>
          </a:p>
          <a:p>
            <a:endParaRPr lang="tr-TR" sz="1801" dirty="0"/>
          </a:p>
          <a:p>
            <a:r>
              <a:rPr lang="tr-TR" sz="1801" b="1" dirty="0"/>
              <a:t>Not6: </a:t>
            </a:r>
            <a:r>
              <a:rPr lang="tr-TR" sz="1801" dirty="0"/>
              <a:t>Teşekkür belgeleri</a:t>
            </a:r>
            <a:r>
              <a:rPr lang="tr-TR" sz="1801" b="1" dirty="0"/>
              <a:t> </a:t>
            </a:r>
            <a:r>
              <a:rPr lang="tr-TR" sz="1801" dirty="0"/>
              <a:t>oturumun sonunda</a:t>
            </a:r>
            <a:r>
              <a:rPr lang="tr-TR" sz="1801" b="1" dirty="0"/>
              <a:t> </a:t>
            </a:r>
            <a:r>
              <a:rPr lang="tr-TR" sz="1801" dirty="0"/>
              <a:t>takdim edilecektir. Bu nedenle, oturum bitmeden salonun terk edilmemesine özen gösterilmelidir. </a:t>
            </a:r>
          </a:p>
        </p:txBody>
      </p:sp>
      <p:sp>
        <p:nvSpPr>
          <p:cNvPr id="8" name="Slayt Numarası Yer Tutucusu 7">
            <a:extLst>
              <a:ext uri="{FF2B5EF4-FFF2-40B4-BE49-F238E27FC236}">
                <a16:creationId xmlns:a16="http://schemas.microsoft.com/office/drawing/2014/main" id="{14711B03-C554-3B03-A5A1-0C87FEC31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56153"/>
            <a:ext cx="2743200" cy="365125"/>
          </a:xfrm>
        </p:spPr>
        <p:txBody>
          <a:bodyPr/>
          <a:lstStyle/>
          <a:p>
            <a:fld id="{CD7F421F-5936-4716-8EE7-7F20F1A6B30F}" type="slidenum">
              <a:rPr lang="tr-TR" smtClean="0"/>
              <a:t>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318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1FDA3A-C41F-351E-EC4E-30554FEE82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utoShape 5">
            <a:extLst>
              <a:ext uri="{FF2B5EF4-FFF2-40B4-BE49-F238E27FC236}">
                <a16:creationId xmlns:a16="http://schemas.microsoft.com/office/drawing/2014/main" id="{EC7AE7D9-49D0-4CDF-4FCF-9FA97125D1DF}"/>
              </a:ext>
            </a:extLst>
          </p:cNvPr>
          <p:cNvSpPr/>
          <p:nvPr/>
        </p:nvSpPr>
        <p:spPr>
          <a:xfrm flipV="1">
            <a:off x="0" y="372534"/>
            <a:ext cx="9956799" cy="38808"/>
          </a:xfrm>
          <a:prstGeom prst="line">
            <a:avLst/>
          </a:prstGeom>
          <a:ln w="114300" cap="flat">
            <a:solidFill>
              <a:srgbClr val="C95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tr-TR" sz="1801" dirty="0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EEB3E62E-6B71-F8A1-B18C-D7A3D46F199C}"/>
              </a:ext>
            </a:extLst>
          </p:cNvPr>
          <p:cNvSpPr/>
          <p:nvPr/>
        </p:nvSpPr>
        <p:spPr>
          <a:xfrm>
            <a:off x="127001" y="42010"/>
            <a:ext cx="9829798" cy="36933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r>
              <a:rPr lang="tr-TR" sz="1801" i="1" dirty="0">
                <a:solidFill>
                  <a:schemeClr val="accent5">
                    <a:lumMod val="50000"/>
                  </a:schemeClr>
                </a:solidFill>
                <a:sym typeface="TT Firs Neue"/>
              </a:rPr>
              <a:t>…………………………………. (Bildirinin Adı Yazılacak)</a:t>
            </a:r>
            <a:endParaRPr lang="tr-TR" sz="180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2" name="Resim 1">
            <a:extLst>
              <a:ext uri="{FF2B5EF4-FFF2-40B4-BE49-F238E27FC236}">
                <a16:creationId xmlns:a16="http://schemas.microsoft.com/office/drawing/2014/main" id="{B9179F6C-28E2-80AA-EDBE-4FF4D904C29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0516" y="42010"/>
            <a:ext cx="2004485" cy="404158"/>
          </a:xfrm>
          <a:prstGeom prst="rect">
            <a:avLst/>
          </a:prstGeom>
        </p:spPr>
      </p:pic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740CEDC-42FA-8326-C10A-D460CB66D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10025"/>
            <a:ext cx="2743200" cy="365125"/>
          </a:xfrm>
        </p:spPr>
        <p:txBody>
          <a:bodyPr/>
          <a:lstStyle/>
          <a:p>
            <a:fld id="{86925B64-93A2-4750-B914-5169A344142D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0140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3" Type="http://schemas.microsoft.com/office/2011/relationships/webextension" Target="webextension3.xml"/><Relationship Id="rId2" Type="http://schemas.microsoft.com/office/2011/relationships/webextension" Target="webextension2.xml"/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8">
    <wetp:webextensionref xmlns:r="http://schemas.openxmlformats.org/officeDocument/2006/relationships" r:id="rId1"/>
  </wetp:taskpane>
  <wetp:taskpane dockstate="right" visibility="0" width="350" row="10">
    <wetp:webextensionref xmlns:r="http://schemas.openxmlformats.org/officeDocument/2006/relationships" r:id="rId2"/>
  </wetp:taskpane>
  <wetp:taskpane dockstate="right" visibility="0" width="350" row="11">
    <wetp:webextensionref xmlns:r="http://schemas.openxmlformats.org/officeDocument/2006/relationships" r:id="rId3"/>
  </wetp:taskpane>
</wetp:taskpanes>
</file>

<file path=ppt/webextensions/webextension1.xml><?xml version="1.0" encoding="utf-8"?>
<we:webextension xmlns:we="http://schemas.microsoft.com/office/webextensions/webextension/2010/11" id="{E4B2F51C-AA0A-45A6-9D6B-86C981F35589}">
  <we:reference id="wa200005566" version="3.0.0.3" store="tr-TR" storeType="OMEX"/>
  <we:alternateReferences>
    <we:reference id="wa200005566" version="3.0.0.3" store="wa200005566" storeType="OMEX"/>
  </we:alternateReferences>
  <we:properties/>
  <we:bindings/>
  <we:snapshot xmlns:r="http://schemas.openxmlformats.org/officeDocument/2006/relationships"/>
</we:webextension>
</file>

<file path=ppt/webextensions/webextension2.xml><?xml version="1.0" encoding="utf-8"?>
<we:webextension xmlns:we="http://schemas.microsoft.com/office/webextensions/webextension/2010/11" id="{9EB71ECB-58AF-4A7B-AA02-53B18D12EA60}">
  <we:reference id="wa200007130" version="1.0.0.1" store="tr-TR" storeType="OMEX"/>
  <we:alternateReferences>
    <we:reference id="wa200007130" version="1.0.0.1" store="wa200007130" storeType="OMEX"/>
  </we:alternateReferences>
  <we:properties/>
  <we:bindings/>
  <we:snapshot xmlns:r="http://schemas.openxmlformats.org/officeDocument/2006/relationships"/>
</we:webextension>
</file>

<file path=ppt/webextensions/webextension3.xml><?xml version="1.0" encoding="utf-8"?>
<we:webextension xmlns:we="http://schemas.microsoft.com/office/webextensions/webextension/2010/11" id="{9886CBC5-D98E-4832-B766-C0A2F4F961FC}">
  <we:reference id="wa200005669" version="2.0.0.0" store="tr-TR" storeType="OMEX"/>
  <we:alternateReferences>
    <we:reference id="wa200005669" version="2.0.0.0" store="wa200005669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109</TotalTime>
  <Words>212</Words>
  <Application>Microsoft Office PowerPoint</Application>
  <PresentationFormat>Geniş ekran</PresentationFormat>
  <Paragraphs>33</Paragraphs>
  <Slides>4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TT Firs Neue</vt:lpstr>
      <vt:lpstr>Office Teması</vt:lpstr>
      <vt:lpstr>PowerPoint Sunusu</vt:lpstr>
      <vt:lpstr> 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Serpil ŞAHBAZ</dc:creator>
  <cp:lastModifiedBy>Serpil ŞAHBAZ</cp:lastModifiedBy>
  <cp:revision>1</cp:revision>
  <dcterms:created xsi:type="dcterms:W3CDTF">2025-09-12T11:31:00Z</dcterms:created>
  <dcterms:modified xsi:type="dcterms:W3CDTF">2025-09-12T13:20:41Z</dcterms:modified>
</cp:coreProperties>
</file>